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0" r:id="rId5"/>
    <p:sldId id="262" r:id="rId6"/>
    <p:sldId id="263" r:id="rId7"/>
    <p:sldId id="264" r:id="rId8"/>
    <p:sldId id="265" r:id="rId9"/>
    <p:sldId id="266" r:id="rId10"/>
  </p:sldIdLst>
  <p:sldSz cx="12192000" cy="6858000"/>
  <p:notesSz cx="6858000" cy="9144000"/>
  <p:defaultTextStyle>
    <a:defPPr>
      <a:defRPr lang="sv-S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0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5476B1-F647-424D-B547-24A5FA19DB1F}" v="83" dt="2021-11-03T13:29:54.527"/>
    <p1510:client id="{3DE0D7B4-9E64-49D8-90FA-A16D35595E69}" v="656" dt="2021-12-16T07:38:37.308"/>
    <p1510:client id="{5DB52016-24AF-4486-9559-3C48E40A3201}" v="70" dt="2021-12-16T15:09:41.757"/>
    <p1510:client id="{CE560BA6-C278-406B-9156-8044120740CB}" v="489" dt="2021-12-16T09:32:35.982"/>
    <p1510:client id="{E1FDCE7B-C03C-49D4-8FCA-8D13D7599E4F}" v="12" dt="2021-11-03T13:40:01.6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433" autoAdjust="0"/>
  </p:normalViewPr>
  <p:slideViewPr>
    <p:cSldViewPr snapToGrid="0" showGuides="1">
      <p:cViewPr varScale="1">
        <p:scale>
          <a:sx n="90" d="100"/>
          <a:sy n="90" d="100"/>
        </p:scale>
        <p:origin x="66" y="45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ka Hjukström" userId="S::erika.hjukstrom@sorsele.se::31fce502-7e29-4a7d-8d6f-6410ad07518c" providerId="AD" clId="Web-{5DB52016-24AF-4486-9559-3C48E40A3201}"/>
    <pc:docChg chg="modSld">
      <pc:chgData name="Erika Hjukström" userId="S::erika.hjukstrom@sorsele.se::31fce502-7e29-4a7d-8d6f-6410ad07518c" providerId="AD" clId="Web-{5DB52016-24AF-4486-9559-3C48E40A3201}" dt="2021-12-16T15:09:41.757" v="69" actId="20577"/>
      <pc:docMkLst>
        <pc:docMk/>
      </pc:docMkLst>
      <pc:sldChg chg="modSp">
        <pc:chgData name="Erika Hjukström" userId="S::erika.hjukstrom@sorsele.se::31fce502-7e29-4a7d-8d6f-6410ad07518c" providerId="AD" clId="Web-{5DB52016-24AF-4486-9559-3C48E40A3201}" dt="2021-12-16T15:04:48.469" v="60" actId="20577"/>
        <pc:sldMkLst>
          <pc:docMk/>
          <pc:sldMk cId="1174832505" sldId="264"/>
        </pc:sldMkLst>
        <pc:spChg chg="mod">
          <ac:chgData name="Erika Hjukström" userId="S::erika.hjukstrom@sorsele.se::31fce502-7e29-4a7d-8d6f-6410ad07518c" providerId="AD" clId="Web-{5DB52016-24AF-4486-9559-3C48E40A3201}" dt="2021-12-16T15:04:48.469" v="60" actId="20577"/>
          <ac:spMkLst>
            <pc:docMk/>
            <pc:sldMk cId="1174832505" sldId="264"/>
            <ac:spMk id="3" creationId="{00000000-0000-0000-0000-000000000000}"/>
          </ac:spMkLst>
        </pc:spChg>
      </pc:sldChg>
      <pc:sldChg chg="modSp">
        <pc:chgData name="Erika Hjukström" userId="S::erika.hjukstrom@sorsele.se::31fce502-7e29-4a7d-8d6f-6410ad07518c" providerId="AD" clId="Web-{5DB52016-24AF-4486-9559-3C48E40A3201}" dt="2021-12-16T15:09:41.757" v="69" actId="20577"/>
        <pc:sldMkLst>
          <pc:docMk/>
          <pc:sldMk cId="3158830907" sldId="266"/>
        </pc:sldMkLst>
        <pc:spChg chg="mod">
          <ac:chgData name="Erika Hjukström" userId="S::erika.hjukstrom@sorsele.se::31fce502-7e29-4a7d-8d6f-6410ad07518c" providerId="AD" clId="Web-{5DB52016-24AF-4486-9559-3C48E40A3201}" dt="2021-12-16T15:09:41.757" v="69" actId="20577"/>
          <ac:spMkLst>
            <pc:docMk/>
            <pc:sldMk cId="3158830907" sldId="266"/>
            <ac:spMk id="3" creationId="{00000000-0000-0000-0000-000000000000}"/>
          </ac:spMkLst>
        </pc:spChg>
      </pc:sldChg>
    </pc:docChg>
  </pc:docChgLst>
  <pc:docChgLst>
    <pc:chgData name="Erika Hjukström" userId="S::erika.hjukstrom@sorsele.se::31fce502-7e29-4a7d-8d6f-6410ad07518c" providerId="AD" clId="Web-{3DE0D7B4-9E64-49D8-90FA-A16D35595E69}"/>
    <pc:docChg chg="modSld">
      <pc:chgData name="Erika Hjukström" userId="S::erika.hjukstrom@sorsele.se::31fce502-7e29-4a7d-8d6f-6410ad07518c" providerId="AD" clId="Web-{3DE0D7B4-9E64-49D8-90FA-A16D35595E69}" dt="2021-12-16T07:38:37.308" v="666" actId="20577"/>
      <pc:docMkLst>
        <pc:docMk/>
      </pc:docMkLst>
      <pc:sldChg chg="modSp">
        <pc:chgData name="Erika Hjukström" userId="S::erika.hjukstrom@sorsele.se::31fce502-7e29-4a7d-8d6f-6410ad07518c" providerId="AD" clId="Web-{3DE0D7B4-9E64-49D8-90FA-A16D35595E69}" dt="2021-12-16T07:11:22.913" v="140" actId="20577"/>
        <pc:sldMkLst>
          <pc:docMk/>
          <pc:sldMk cId="2822371778" sldId="263"/>
        </pc:sldMkLst>
        <pc:spChg chg="mod">
          <ac:chgData name="Erika Hjukström" userId="S::erika.hjukstrom@sorsele.se::31fce502-7e29-4a7d-8d6f-6410ad07518c" providerId="AD" clId="Web-{3DE0D7B4-9E64-49D8-90FA-A16D35595E69}" dt="2021-12-16T07:11:22.913" v="140" actId="20577"/>
          <ac:spMkLst>
            <pc:docMk/>
            <pc:sldMk cId="2822371778" sldId="263"/>
            <ac:spMk id="3" creationId="{00000000-0000-0000-0000-000000000000}"/>
          </ac:spMkLst>
        </pc:spChg>
      </pc:sldChg>
      <pc:sldChg chg="modSp">
        <pc:chgData name="Erika Hjukström" userId="S::erika.hjukstrom@sorsele.se::31fce502-7e29-4a7d-8d6f-6410ad07518c" providerId="AD" clId="Web-{3DE0D7B4-9E64-49D8-90FA-A16D35595E69}" dt="2021-12-16T07:38:37.308" v="666" actId="20577"/>
        <pc:sldMkLst>
          <pc:docMk/>
          <pc:sldMk cId="3158830907" sldId="266"/>
        </pc:sldMkLst>
        <pc:spChg chg="mod">
          <ac:chgData name="Erika Hjukström" userId="S::erika.hjukstrom@sorsele.se::31fce502-7e29-4a7d-8d6f-6410ad07518c" providerId="AD" clId="Web-{3DE0D7B4-9E64-49D8-90FA-A16D35595E69}" dt="2021-12-16T07:38:37.308" v="666" actId="20577"/>
          <ac:spMkLst>
            <pc:docMk/>
            <pc:sldMk cId="3158830907" sldId="266"/>
            <ac:spMk id="3" creationId="{00000000-0000-0000-0000-000000000000}"/>
          </ac:spMkLst>
        </pc:spChg>
      </pc:sldChg>
    </pc:docChg>
  </pc:docChgLst>
  <pc:docChgLst>
    <pc:chgData name="Erika Hjukström" userId="S::erika.hjukstrom@sorsele.se::31fce502-7e29-4a7d-8d6f-6410ad07518c" providerId="AD" clId="Web-{185476B1-F647-424D-B547-24A5FA19DB1F}"/>
    <pc:docChg chg="modSld">
      <pc:chgData name="Erika Hjukström" userId="S::erika.hjukstrom@sorsele.se::31fce502-7e29-4a7d-8d6f-6410ad07518c" providerId="AD" clId="Web-{185476B1-F647-424D-B547-24A5FA19DB1F}" dt="2021-11-03T13:29:54.527" v="85" actId="20577"/>
      <pc:docMkLst>
        <pc:docMk/>
      </pc:docMkLst>
      <pc:sldChg chg="modSp">
        <pc:chgData name="Erika Hjukström" userId="S::erika.hjukstrom@sorsele.se::31fce502-7e29-4a7d-8d6f-6410ad07518c" providerId="AD" clId="Web-{185476B1-F647-424D-B547-24A5FA19DB1F}" dt="2021-11-03T13:28:48.885" v="69" actId="20577"/>
        <pc:sldMkLst>
          <pc:docMk/>
          <pc:sldMk cId="2822371778" sldId="263"/>
        </pc:sldMkLst>
        <pc:spChg chg="mod">
          <ac:chgData name="Erika Hjukström" userId="S::erika.hjukstrom@sorsele.se::31fce502-7e29-4a7d-8d6f-6410ad07518c" providerId="AD" clId="Web-{185476B1-F647-424D-B547-24A5FA19DB1F}" dt="2021-11-03T13:28:48.885" v="69" actId="20577"/>
          <ac:spMkLst>
            <pc:docMk/>
            <pc:sldMk cId="2822371778" sldId="263"/>
            <ac:spMk id="3" creationId="{00000000-0000-0000-0000-000000000000}"/>
          </ac:spMkLst>
        </pc:spChg>
      </pc:sldChg>
      <pc:sldChg chg="modSp">
        <pc:chgData name="Erika Hjukström" userId="S::erika.hjukstrom@sorsele.se::31fce502-7e29-4a7d-8d6f-6410ad07518c" providerId="AD" clId="Web-{185476B1-F647-424D-B547-24A5FA19DB1F}" dt="2021-11-03T13:29:54.527" v="85" actId="20577"/>
        <pc:sldMkLst>
          <pc:docMk/>
          <pc:sldMk cId="1174832505" sldId="264"/>
        </pc:sldMkLst>
        <pc:spChg chg="mod">
          <ac:chgData name="Erika Hjukström" userId="S::erika.hjukstrom@sorsele.se::31fce502-7e29-4a7d-8d6f-6410ad07518c" providerId="AD" clId="Web-{185476B1-F647-424D-B547-24A5FA19DB1F}" dt="2021-11-03T13:29:54.527" v="85" actId="20577"/>
          <ac:spMkLst>
            <pc:docMk/>
            <pc:sldMk cId="1174832505" sldId="264"/>
            <ac:spMk id="3" creationId="{00000000-0000-0000-0000-000000000000}"/>
          </ac:spMkLst>
        </pc:spChg>
      </pc:sldChg>
    </pc:docChg>
  </pc:docChgLst>
  <pc:docChgLst>
    <pc:chgData name="Erika Hjukström" userId="S::erika.hjukstrom@sorsele.se::31fce502-7e29-4a7d-8d6f-6410ad07518c" providerId="AD" clId="Web-{E1FDCE7B-C03C-49D4-8FCA-8D13D7599E4F}"/>
    <pc:docChg chg="modSld">
      <pc:chgData name="Erika Hjukström" userId="S::erika.hjukstrom@sorsele.se::31fce502-7e29-4a7d-8d6f-6410ad07518c" providerId="AD" clId="Web-{E1FDCE7B-C03C-49D4-8FCA-8D13D7599E4F}" dt="2021-11-03T13:40:01.624" v="11" actId="20577"/>
      <pc:docMkLst>
        <pc:docMk/>
      </pc:docMkLst>
      <pc:sldChg chg="modSp">
        <pc:chgData name="Erika Hjukström" userId="S::erika.hjukstrom@sorsele.se::31fce502-7e29-4a7d-8d6f-6410ad07518c" providerId="AD" clId="Web-{E1FDCE7B-C03C-49D4-8FCA-8D13D7599E4F}" dt="2021-11-03T13:40:01.624" v="11" actId="20577"/>
        <pc:sldMkLst>
          <pc:docMk/>
          <pc:sldMk cId="1174832505" sldId="264"/>
        </pc:sldMkLst>
        <pc:spChg chg="mod">
          <ac:chgData name="Erika Hjukström" userId="S::erika.hjukstrom@sorsele.se::31fce502-7e29-4a7d-8d6f-6410ad07518c" providerId="AD" clId="Web-{E1FDCE7B-C03C-49D4-8FCA-8D13D7599E4F}" dt="2021-11-03T13:40:01.624" v="11" actId="20577"/>
          <ac:spMkLst>
            <pc:docMk/>
            <pc:sldMk cId="1174832505" sldId="264"/>
            <ac:spMk id="3" creationId="{00000000-0000-0000-0000-000000000000}"/>
          </ac:spMkLst>
        </pc:spChg>
      </pc:sldChg>
    </pc:docChg>
  </pc:docChgLst>
  <pc:docChgLst>
    <pc:chgData name="Erika Hjukström" userId="S::erika.hjukstrom@sorsele.se::31fce502-7e29-4a7d-8d6f-6410ad07518c" providerId="AD" clId="Web-{CE560BA6-C278-406B-9156-8044120740CB}"/>
    <pc:docChg chg="modSld">
      <pc:chgData name="Erika Hjukström" userId="S::erika.hjukstrom@sorsele.se::31fce502-7e29-4a7d-8d6f-6410ad07518c" providerId="AD" clId="Web-{CE560BA6-C278-406B-9156-8044120740CB}" dt="2021-12-16T09:32:35.982" v="503" actId="20577"/>
      <pc:docMkLst>
        <pc:docMk/>
      </pc:docMkLst>
      <pc:sldChg chg="modSp">
        <pc:chgData name="Erika Hjukström" userId="S::erika.hjukstrom@sorsele.se::31fce502-7e29-4a7d-8d6f-6410ad07518c" providerId="AD" clId="Web-{CE560BA6-C278-406B-9156-8044120740CB}" dt="2021-12-16T09:08:19.809" v="47" actId="20577"/>
        <pc:sldMkLst>
          <pc:docMk/>
          <pc:sldMk cId="2822371778" sldId="263"/>
        </pc:sldMkLst>
        <pc:spChg chg="mod">
          <ac:chgData name="Erika Hjukström" userId="S::erika.hjukstrom@sorsele.se::31fce502-7e29-4a7d-8d6f-6410ad07518c" providerId="AD" clId="Web-{CE560BA6-C278-406B-9156-8044120740CB}" dt="2021-12-16T09:08:19.809" v="47" actId="20577"/>
          <ac:spMkLst>
            <pc:docMk/>
            <pc:sldMk cId="2822371778" sldId="263"/>
            <ac:spMk id="3" creationId="{00000000-0000-0000-0000-000000000000}"/>
          </ac:spMkLst>
        </pc:spChg>
      </pc:sldChg>
      <pc:sldChg chg="modSp">
        <pc:chgData name="Erika Hjukström" userId="S::erika.hjukstrom@sorsele.se::31fce502-7e29-4a7d-8d6f-6410ad07518c" providerId="AD" clId="Web-{CE560BA6-C278-406B-9156-8044120740CB}" dt="2021-12-16T09:23:30.235" v="277" actId="20577"/>
        <pc:sldMkLst>
          <pc:docMk/>
          <pc:sldMk cId="1174832505" sldId="264"/>
        </pc:sldMkLst>
        <pc:spChg chg="mod">
          <ac:chgData name="Erika Hjukström" userId="S::erika.hjukstrom@sorsele.se::31fce502-7e29-4a7d-8d6f-6410ad07518c" providerId="AD" clId="Web-{CE560BA6-C278-406B-9156-8044120740CB}" dt="2021-12-16T09:23:30.235" v="277" actId="20577"/>
          <ac:spMkLst>
            <pc:docMk/>
            <pc:sldMk cId="1174832505" sldId="264"/>
            <ac:spMk id="3" creationId="{00000000-0000-0000-0000-000000000000}"/>
          </ac:spMkLst>
        </pc:spChg>
      </pc:sldChg>
      <pc:sldChg chg="modSp">
        <pc:chgData name="Erika Hjukström" userId="S::erika.hjukstrom@sorsele.se::31fce502-7e29-4a7d-8d6f-6410ad07518c" providerId="AD" clId="Web-{CE560BA6-C278-406B-9156-8044120740CB}" dt="2021-12-16T09:32:35.982" v="503" actId="20577"/>
        <pc:sldMkLst>
          <pc:docMk/>
          <pc:sldMk cId="3158830907" sldId="266"/>
        </pc:sldMkLst>
        <pc:spChg chg="mod">
          <ac:chgData name="Erika Hjukström" userId="S::erika.hjukstrom@sorsele.se::31fce502-7e29-4a7d-8d6f-6410ad07518c" providerId="AD" clId="Web-{CE560BA6-C278-406B-9156-8044120740CB}" dt="2021-12-16T09:32:35.982" v="503" actId="20577"/>
          <ac:spMkLst>
            <pc:docMk/>
            <pc:sldMk cId="3158830907" sldId="266"/>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bild">
    <p:bg>
      <p:bgPr>
        <a:gradFill flip="none" rotWithShape="1">
          <a:gsLst>
            <a:gs pos="89375">
              <a:schemeClr val="bg1"/>
            </a:gs>
            <a:gs pos="0">
              <a:schemeClr val="bg1"/>
            </a:gs>
            <a:gs pos="46000">
              <a:schemeClr val="bg1"/>
            </a:gs>
            <a:gs pos="83000">
              <a:schemeClr val="bg1"/>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a:xfrm>
            <a:off x="838200" y="6356352"/>
            <a:ext cx="2743200" cy="365125"/>
          </a:xfrm>
          <a:prstGeom prst="rect">
            <a:avLst/>
          </a:prstGeom>
        </p:spPr>
        <p:txBody>
          <a:bodyPr/>
          <a:lstStyle/>
          <a:p>
            <a:fld id="{A806AB0D-7A15-4A5A-9928-6142B6202836}" type="datetimeFigureOut">
              <a:rPr lang="sv-SE" smtClean="0"/>
              <a:t>2021-12-16</a:t>
            </a:fld>
            <a:endParaRPr lang="sv-SE"/>
          </a:p>
        </p:txBody>
      </p:sp>
      <p:sp>
        <p:nvSpPr>
          <p:cNvPr id="4" name="Platshållare för sidfot 3"/>
          <p:cNvSpPr>
            <a:spLocks noGrp="1"/>
          </p:cNvSpPr>
          <p:nvPr>
            <p:ph type="ftr" sz="quarter" idx="11"/>
          </p:nvPr>
        </p:nvSpPr>
        <p:spPr>
          <a:xfrm>
            <a:off x="4038600" y="6356352"/>
            <a:ext cx="4114800" cy="365125"/>
          </a:xfrm>
          <a:prstGeom prst="rect">
            <a:avLst/>
          </a:prstGeom>
        </p:spPr>
        <p:txBody>
          <a:bodyPr/>
          <a:lstStyle/>
          <a:p>
            <a:endParaRPr lang="sv-SE"/>
          </a:p>
        </p:txBody>
      </p:sp>
      <p:sp>
        <p:nvSpPr>
          <p:cNvPr id="5" name="Platshållare för bildnummer 4"/>
          <p:cNvSpPr>
            <a:spLocks noGrp="1"/>
          </p:cNvSpPr>
          <p:nvPr>
            <p:ph type="sldNum" sz="quarter" idx="12"/>
          </p:nvPr>
        </p:nvSpPr>
        <p:spPr>
          <a:xfrm>
            <a:off x="8610600" y="6356352"/>
            <a:ext cx="2743200" cy="365125"/>
          </a:xfrm>
          <a:prstGeom prst="rect">
            <a:avLst/>
          </a:prstGeom>
        </p:spPr>
        <p:txBody>
          <a:bodyPr/>
          <a:lstStyle/>
          <a:p>
            <a:fld id="{0AEE5E6A-B479-4858-9DC1-71415F3722EA}" type="slidenum">
              <a:rPr lang="sv-SE" smtClean="0"/>
              <a:t>‹#›</a:t>
            </a:fld>
            <a:endParaRPr lang="sv-SE"/>
          </a:p>
        </p:txBody>
      </p:sp>
      <p:pic>
        <p:nvPicPr>
          <p:cNvPr id="6" name="Bildobjekt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50533" y="-2033692"/>
            <a:ext cx="14342535" cy="9561691"/>
          </a:xfrm>
          <a:prstGeom prst="rect">
            <a:avLst/>
          </a:prstGeom>
          <a:blipFill>
            <a:blip r:embed="rId3"/>
            <a:tile tx="0" ty="0" sx="100000" sy="100000" flip="none" algn="tl"/>
          </a:blipFill>
        </p:spPr>
      </p:pic>
      <p:sp>
        <p:nvSpPr>
          <p:cNvPr id="14" name="Rektangel 13"/>
          <p:cNvSpPr/>
          <p:nvPr userDrawn="1"/>
        </p:nvSpPr>
        <p:spPr>
          <a:xfrm>
            <a:off x="-1295398" y="-2471841"/>
            <a:ext cx="15125700" cy="9999840"/>
          </a:xfrm>
          <a:prstGeom prst="rect">
            <a:avLst/>
          </a:prstGeom>
          <a:gradFill>
            <a:gsLst>
              <a:gs pos="0">
                <a:schemeClr val="bg1"/>
              </a:gs>
              <a:gs pos="4000">
                <a:schemeClr val="bg1">
                  <a:alpha val="56000"/>
                </a:schemeClr>
              </a:gs>
              <a:gs pos="83000">
                <a:schemeClr val="bg1">
                  <a:alpha val="0"/>
                </a:schemeClr>
              </a:gs>
              <a:gs pos="100000">
                <a:schemeClr val="accent1">
                  <a:lumMod val="30000"/>
                  <a:lumOff val="70000"/>
                  <a:alpha val="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pic>
        <p:nvPicPr>
          <p:cNvPr id="7" name="Bildobjekt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0564" y="661165"/>
            <a:ext cx="5641675" cy="1467675"/>
          </a:xfrm>
          <a:prstGeom prst="rect">
            <a:avLst/>
          </a:prstGeom>
        </p:spPr>
      </p:pic>
    </p:spTree>
    <p:extLst>
      <p:ext uri="{BB962C8B-B14F-4D97-AF65-F5344CB8AC3E}">
        <p14:creationId xmlns:p14="http://schemas.microsoft.com/office/powerpoint/2010/main" val="1323570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7" name="Rektangel 6"/>
          <p:cNvSpPr/>
          <p:nvPr userDrawn="1"/>
        </p:nvSpPr>
        <p:spPr>
          <a:xfrm>
            <a:off x="0" y="0"/>
            <a:ext cx="12192000" cy="1573427"/>
          </a:xfrm>
          <a:prstGeom prst="rect">
            <a:avLst/>
          </a:prstGeom>
          <a:solidFill>
            <a:srgbClr val="006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2" name="Rubrik 1"/>
          <p:cNvSpPr>
            <a:spLocks noGrp="1"/>
          </p:cNvSpPr>
          <p:nvPr>
            <p:ph type="title" hasCustomPrompt="1"/>
          </p:nvPr>
        </p:nvSpPr>
        <p:spPr>
          <a:xfrm>
            <a:off x="831851" y="-619124"/>
            <a:ext cx="10515600" cy="1871276"/>
          </a:xfrm>
        </p:spPr>
        <p:txBody>
          <a:bodyPr anchor="b"/>
          <a:lstStyle>
            <a:lvl1pPr>
              <a:defRPr sz="6000">
                <a:solidFill>
                  <a:schemeClr val="bg1"/>
                </a:solidFill>
              </a:defRPr>
            </a:lvl1pPr>
          </a:lstStyle>
          <a:p>
            <a:r>
              <a:rPr lang="sv-SE" dirty="0"/>
              <a:t>Klicka här för att ändra rubrik</a:t>
            </a:r>
          </a:p>
        </p:txBody>
      </p:sp>
      <p:sp>
        <p:nvSpPr>
          <p:cNvPr id="3" name="Platshållare för text 2"/>
          <p:cNvSpPr>
            <a:spLocks noGrp="1"/>
          </p:cNvSpPr>
          <p:nvPr>
            <p:ph type="body" idx="1"/>
          </p:nvPr>
        </p:nvSpPr>
        <p:spPr>
          <a:xfrm>
            <a:off x="831851" y="2061005"/>
            <a:ext cx="10515600" cy="2908300"/>
          </a:xfrm>
        </p:spPr>
        <p:txBody>
          <a:bodyPr/>
          <a:lstStyle>
            <a:lvl1pPr marL="0" indent="0">
              <a:buNone/>
              <a:defRPr sz="2400">
                <a:solidFill>
                  <a:schemeClr val="tx1">
                    <a:tint val="75000"/>
                  </a:schemeClr>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sv-SE"/>
              <a:t>Redigera format för bakgrundstext</a:t>
            </a:r>
          </a:p>
        </p:txBody>
      </p:sp>
    </p:spTree>
    <p:extLst>
      <p:ext uri="{BB962C8B-B14F-4D97-AF65-F5344CB8AC3E}">
        <p14:creationId xmlns:p14="http://schemas.microsoft.com/office/powerpoint/2010/main" val="1611573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901912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0727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524000" y="1122363"/>
            <a:ext cx="9144000" cy="2387600"/>
          </a:xfrm>
        </p:spPr>
        <p:txBody>
          <a:bodyPr anchor="b"/>
          <a:lstStyle>
            <a:lvl1pPr algn="ctr">
              <a:defRPr sz="6000"/>
            </a:lvl1pPr>
          </a:lstStyle>
          <a:p>
            <a:r>
              <a:rPr lang="sv-SE" dirty="0"/>
              <a:t>Introduktionsrubrik</a:t>
            </a:r>
          </a:p>
        </p:txBody>
      </p:sp>
      <p:sp>
        <p:nvSpPr>
          <p:cNvPr id="3" name="Underrubrik 2"/>
          <p:cNvSpPr>
            <a:spLocks noGrp="1"/>
          </p:cNvSpPr>
          <p:nvPr>
            <p:ph type="subTitle" idx="1" hasCustomPrompt="1"/>
          </p:nvPr>
        </p:nvSpPr>
        <p:spPr>
          <a:xfrm>
            <a:off x="1524000" y="3602037"/>
            <a:ext cx="9144000" cy="1655763"/>
          </a:xfrm>
        </p:spPr>
        <p:txBody>
          <a:bodyPr>
            <a:normAutofit/>
          </a:bodyPr>
          <a:lstStyle>
            <a:lvl1pPr marL="0" indent="0" algn="ctr">
              <a:buNone/>
              <a:defRPr sz="3200" baseline="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sv-SE" dirty="0"/>
              <a:t>Vem är jag och vad gör jag här idag?</a:t>
            </a:r>
          </a:p>
        </p:txBody>
      </p:sp>
    </p:spTree>
    <p:extLst>
      <p:ext uri="{BB962C8B-B14F-4D97-AF65-F5344CB8AC3E}">
        <p14:creationId xmlns:p14="http://schemas.microsoft.com/office/powerpoint/2010/main" val="63595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iggande bild med rubrik och text">
    <p:spTree>
      <p:nvGrpSpPr>
        <p:cNvPr id="1" name=""/>
        <p:cNvGrpSpPr/>
        <p:nvPr/>
      </p:nvGrpSpPr>
      <p:grpSpPr>
        <a:xfrm>
          <a:off x="0" y="0"/>
          <a:ext cx="0" cy="0"/>
          <a:chOff x="0" y="0"/>
          <a:chExt cx="0" cy="0"/>
        </a:xfrm>
      </p:grpSpPr>
      <p:sp>
        <p:nvSpPr>
          <p:cNvPr id="15" name="Platshållare för bild 14"/>
          <p:cNvSpPr>
            <a:spLocks noGrp="1"/>
          </p:cNvSpPr>
          <p:nvPr>
            <p:ph type="pic" sz="quarter" idx="11"/>
          </p:nvPr>
        </p:nvSpPr>
        <p:spPr>
          <a:xfrm>
            <a:off x="0" y="129"/>
            <a:ext cx="12192000" cy="3883025"/>
          </a:xfrm>
        </p:spPr>
        <p:txBody>
          <a:bodyPr/>
          <a:lstStyle>
            <a:lvl1pPr>
              <a:defRPr/>
            </a:lvl1pPr>
          </a:lstStyle>
          <a:p>
            <a:r>
              <a:rPr lang="sv-SE"/>
              <a:t>Klicka på ikonen för att lägga till en bild</a:t>
            </a:r>
            <a:endParaRPr lang="sv-SE" dirty="0"/>
          </a:p>
        </p:txBody>
      </p:sp>
      <p:sp>
        <p:nvSpPr>
          <p:cNvPr id="24" name="Rektangel 23"/>
          <p:cNvSpPr/>
          <p:nvPr userDrawn="1"/>
        </p:nvSpPr>
        <p:spPr>
          <a:xfrm>
            <a:off x="0" y="3911974"/>
            <a:ext cx="12192000" cy="1842145"/>
          </a:xfrm>
          <a:prstGeom prst="rect">
            <a:avLst/>
          </a:prstGeom>
          <a:solidFill>
            <a:srgbClr val="006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22" name="Platshållare för text 3"/>
          <p:cNvSpPr>
            <a:spLocks noGrp="1"/>
          </p:cNvSpPr>
          <p:nvPr>
            <p:ph type="body" sz="half" idx="2" hasCustomPrompt="1"/>
          </p:nvPr>
        </p:nvSpPr>
        <p:spPr>
          <a:xfrm>
            <a:off x="378509" y="4281363"/>
            <a:ext cx="3918135" cy="1080120"/>
          </a:xfrm>
        </p:spPr>
        <p:txBody>
          <a:bodyPr>
            <a:normAutofit/>
          </a:bodyPr>
          <a:lstStyle>
            <a:lvl1pPr marL="0" indent="0">
              <a:buNone/>
              <a:defRPr sz="3200">
                <a:solidFill>
                  <a:schemeClr val="bg1"/>
                </a:solidFill>
                <a:latin typeface="Source Sans Pro Black" panose="020B0803030403020204" pitchFamily="34" charset="0"/>
                <a:ea typeface="Source Sans Pro Black" panose="020B0803030403020204" pitchFamily="34" charset="0"/>
              </a:defRPr>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sv-SE" dirty="0"/>
              <a:t>En beskrivande rubrik</a:t>
            </a:r>
          </a:p>
        </p:txBody>
      </p:sp>
      <p:sp>
        <p:nvSpPr>
          <p:cNvPr id="28" name="Platshållare för text 3"/>
          <p:cNvSpPr>
            <a:spLocks noGrp="1"/>
          </p:cNvSpPr>
          <p:nvPr>
            <p:ph type="body" sz="half" idx="10" hasCustomPrompt="1"/>
          </p:nvPr>
        </p:nvSpPr>
        <p:spPr>
          <a:xfrm>
            <a:off x="4675150" y="4281363"/>
            <a:ext cx="7022583" cy="1080120"/>
          </a:xfrm>
        </p:spPr>
        <p:txBody>
          <a:bodyPr>
            <a:normAutofit/>
          </a:bodyPr>
          <a:lstStyle>
            <a:lvl1pPr marL="0" indent="0">
              <a:buNone/>
              <a:defRPr sz="2400">
                <a:solidFill>
                  <a:schemeClr val="bg1"/>
                </a:solidFill>
              </a:defRPr>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sv-SE" dirty="0"/>
              <a:t>Eventuell förtydligande text (om nödvändigt)</a:t>
            </a:r>
          </a:p>
        </p:txBody>
      </p:sp>
    </p:spTree>
    <p:extLst>
      <p:ext uri="{BB962C8B-B14F-4D97-AF65-F5344CB8AC3E}">
        <p14:creationId xmlns:p14="http://schemas.microsoft.com/office/powerpoint/2010/main" val="1368579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Liggande bild med rubrik och text">
    <p:spTree>
      <p:nvGrpSpPr>
        <p:cNvPr id="1" name=""/>
        <p:cNvGrpSpPr/>
        <p:nvPr/>
      </p:nvGrpSpPr>
      <p:grpSpPr>
        <a:xfrm>
          <a:off x="0" y="0"/>
          <a:ext cx="0" cy="0"/>
          <a:chOff x="0" y="0"/>
          <a:chExt cx="0" cy="0"/>
        </a:xfrm>
      </p:grpSpPr>
      <p:pic>
        <p:nvPicPr>
          <p:cNvPr id="2" name="Bildobjekt 1"/>
          <p:cNvPicPr>
            <a:picLocks noChangeAspect="1"/>
          </p:cNvPicPr>
          <p:nvPr userDrawn="1"/>
        </p:nvPicPr>
        <p:blipFill rotWithShape="1">
          <a:blip r:embed="rId2" cstate="print">
            <a:extLst>
              <a:ext uri="{28A0092B-C50C-407E-A947-70E740481C1C}">
                <a14:useLocalDpi xmlns:a14="http://schemas.microsoft.com/office/drawing/2010/main" val="0"/>
              </a:ext>
            </a:extLst>
          </a:blip>
          <a:srcRect r="29037"/>
          <a:stretch/>
        </p:blipFill>
        <p:spPr>
          <a:xfrm>
            <a:off x="1" y="3901885"/>
            <a:ext cx="12208476" cy="1724557"/>
          </a:xfrm>
          <a:prstGeom prst="rect">
            <a:avLst/>
          </a:prstGeom>
        </p:spPr>
      </p:pic>
      <p:sp>
        <p:nvSpPr>
          <p:cNvPr id="15" name="Platshållare för bild 14"/>
          <p:cNvSpPr>
            <a:spLocks noGrp="1"/>
          </p:cNvSpPr>
          <p:nvPr>
            <p:ph type="pic" sz="quarter" idx="11"/>
          </p:nvPr>
        </p:nvSpPr>
        <p:spPr>
          <a:xfrm>
            <a:off x="0" y="129"/>
            <a:ext cx="12192000" cy="3883025"/>
          </a:xfrm>
        </p:spPr>
        <p:txBody>
          <a:bodyPr/>
          <a:lstStyle>
            <a:lvl1pPr>
              <a:defRPr/>
            </a:lvl1pPr>
          </a:lstStyle>
          <a:p>
            <a:r>
              <a:rPr lang="sv-SE"/>
              <a:t>Klicka på ikonen för att lägga till en bild</a:t>
            </a:r>
            <a:endParaRPr lang="sv-SE" dirty="0"/>
          </a:p>
        </p:txBody>
      </p:sp>
      <p:sp>
        <p:nvSpPr>
          <p:cNvPr id="22" name="Platshållare för text 3"/>
          <p:cNvSpPr>
            <a:spLocks noGrp="1"/>
          </p:cNvSpPr>
          <p:nvPr>
            <p:ph type="body" sz="half" idx="2" hasCustomPrompt="1"/>
          </p:nvPr>
        </p:nvSpPr>
        <p:spPr>
          <a:xfrm>
            <a:off x="378509" y="4281363"/>
            <a:ext cx="3918135" cy="1080120"/>
          </a:xfrm>
        </p:spPr>
        <p:txBody>
          <a:bodyPr>
            <a:normAutofit/>
          </a:bodyPr>
          <a:lstStyle>
            <a:lvl1pPr marL="0" indent="0">
              <a:buNone/>
              <a:defRPr sz="3200">
                <a:solidFill>
                  <a:schemeClr val="tx1"/>
                </a:solidFill>
                <a:latin typeface="Source Sans Pro Black" panose="020B0803030403020204" pitchFamily="34" charset="0"/>
                <a:ea typeface="Source Sans Pro Black" panose="020B0803030403020204" pitchFamily="34" charset="0"/>
              </a:defRPr>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sv-SE" dirty="0"/>
              <a:t>En beskrivande rubrik</a:t>
            </a:r>
          </a:p>
        </p:txBody>
      </p:sp>
      <p:sp>
        <p:nvSpPr>
          <p:cNvPr id="28" name="Platshållare för text 3"/>
          <p:cNvSpPr>
            <a:spLocks noGrp="1"/>
          </p:cNvSpPr>
          <p:nvPr>
            <p:ph type="body" sz="half" idx="10" hasCustomPrompt="1"/>
          </p:nvPr>
        </p:nvSpPr>
        <p:spPr>
          <a:xfrm>
            <a:off x="4675150" y="4281363"/>
            <a:ext cx="7022583" cy="1080120"/>
          </a:xfrm>
        </p:spPr>
        <p:txBody>
          <a:bodyPr>
            <a:normAutofit/>
          </a:bodyPr>
          <a:lstStyle>
            <a:lvl1pPr marL="0" indent="0">
              <a:buNone/>
              <a:defRPr sz="2400">
                <a:solidFill>
                  <a:schemeClr val="tx1"/>
                </a:solidFill>
              </a:defRPr>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sv-SE" dirty="0"/>
              <a:t>Eventuell förtydligande text (om nödvändigt)</a:t>
            </a:r>
          </a:p>
        </p:txBody>
      </p:sp>
    </p:spTree>
    <p:extLst>
      <p:ext uri="{BB962C8B-B14F-4D97-AF65-F5344CB8AC3E}">
        <p14:creationId xmlns:p14="http://schemas.microsoft.com/office/powerpoint/2010/main" val="1922392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ed stående bild">
    <p:spTree>
      <p:nvGrpSpPr>
        <p:cNvPr id="1" name=""/>
        <p:cNvGrpSpPr/>
        <p:nvPr/>
      </p:nvGrpSpPr>
      <p:grpSpPr>
        <a:xfrm>
          <a:off x="0" y="0"/>
          <a:ext cx="0" cy="0"/>
          <a:chOff x="0" y="0"/>
          <a:chExt cx="0" cy="0"/>
        </a:xfrm>
      </p:grpSpPr>
      <p:sp>
        <p:nvSpPr>
          <p:cNvPr id="12" name="Rektangel 11"/>
          <p:cNvSpPr/>
          <p:nvPr userDrawn="1"/>
        </p:nvSpPr>
        <p:spPr>
          <a:xfrm>
            <a:off x="0" y="1"/>
            <a:ext cx="6540842" cy="1713470"/>
          </a:xfrm>
          <a:prstGeom prst="rect">
            <a:avLst/>
          </a:prstGeom>
          <a:solidFill>
            <a:srgbClr val="006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8" name="Platshållare för bild 2"/>
          <p:cNvSpPr>
            <a:spLocks noGrp="1"/>
          </p:cNvSpPr>
          <p:nvPr>
            <p:ph type="pic" idx="1"/>
          </p:nvPr>
        </p:nvSpPr>
        <p:spPr>
          <a:xfrm>
            <a:off x="6540842" y="0"/>
            <a:ext cx="5651157" cy="6857999"/>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sv-SE"/>
              <a:t>Klicka på ikonen för att lägga till en bild</a:t>
            </a:r>
            <a:endParaRPr lang="sv-SE" dirty="0"/>
          </a:p>
        </p:txBody>
      </p:sp>
      <p:sp>
        <p:nvSpPr>
          <p:cNvPr id="10" name="Rubrik 1"/>
          <p:cNvSpPr>
            <a:spLocks noGrp="1"/>
          </p:cNvSpPr>
          <p:nvPr>
            <p:ph type="title" hasCustomPrompt="1"/>
          </p:nvPr>
        </p:nvSpPr>
        <p:spPr>
          <a:xfrm>
            <a:off x="543572" y="467892"/>
            <a:ext cx="3491952" cy="846749"/>
          </a:xfrm>
        </p:spPr>
        <p:txBody>
          <a:bodyPr>
            <a:noAutofit/>
          </a:bodyPr>
          <a:lstStyle>
            <a:lvl1pPr>
              <a:defRPr sz="3200">
                <a:solidFill>
                  <a:schemeClr val="bg1"/>
                </a:solidFill>
              </a:defRPr>
            </a:lvl1pPr>
          </a:lstStyle>
          <a:p>
            <a:r>
              <a:rPr lang="sv-SE" dirty="0"/>
              <a:t>En beskrivande rubrik</a:t>
            </a:r>
          </a:p>
        </p:txBody>
      </p:sp>
      <p:sp>
        <p:nvSpPr>
          <p:cNvPr id="14" name="Platshållare för innehåll 13"/>
          <p:cNvSpPr>
            <a:spLocks noGrp="1"/>
          </p:cNvSpPr>
          <p:nvPr>
            <p:ph sz="quarter" idx="10"/>
          </p:nvPr>
        </p:nvSpPr>
        <p:spPr>
          <a:xfrm>
            <a:off x="263610" y="2117123"/>
            <a:ext cx="5824152" cy="3517214"/>
          </a:xfrm>
        </p:spPr>
        <p:txBody>
          <a:bodyPr/>
          <a:lstStyle>
            <a:lvl1pPr>
              <a:defRPr sz="2800"/>
            </a:lvl1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561948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ast bild">
    <p:spTree>
      <p:nvGrpSpPr>
        <p:cNvPr id="1" name=""/>
        <p:cNvGrpSpPr/>
        <p:nvPr/>
      </p:nvGrpSpPr>
      <p:grpSpPr>
        <a:xfrm>
          <a:off x="0" y="0"/>
          <a:ext cx="0" cy="0"/>
          <a:chOff x="0" y="0"/>
          <a:chExt cx="0" cy="0"/>
        </a:xfrm>
      </p:grpSpPr>
      <p:sp>
        <p:nvSpPr>
          <p:cNvPr id="3" name="Platshållare för bild 2"/>
          <p:cNvSpPr>
            <a:spLocks noGrp="1"/>
          </p:cNvSpPr>
          <p:nvPr>
            <p:ph type="pic" idx="1"/>
          </p:nvPr>
        </p:nvSpPr>
        <p:spPr>
          <a:xfrm>
            <a:off x="0" y="-1"/>
            <a:ext cx="12192000" cy="574177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Tree>
    <p:extLst>
      <p:ext uri="{BB962C8B-B14F-4D97-AF65-F5344CB8AC3E}">
        <p14:creationId xmlns:p14="http://schemas.microsoft.com/office/powerpoint/2010/main" val="3651147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 med dekorelelementsrubrik">
    <p:spTree>
      <p:nvGrpSpPr>
        <p:cNvPr id="1" name=""/>
        <p:cNvGrpSpPr/>
        <p:nvPr/>
      </p:nvGrpSpPr>
      <p:grpSpPr>
        <a:xfrm>
          <a:off x="0" y="0"/>
          <a:ext cx="0" cy="0"/>
          <a:chOff x="0" y="0"/>
          <a:chExt cx="0" cy="0"/>
        </a:xfrm>
      </p:grpSpPr>
      <p:pic>
        <p:nvPicPr>
          <p:cNvPr id="4" name="Bildobjekt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5903"/>
            <a:ext cx="12192000" cy="1760353"/>
          </a:xfrm>
          <a:prstGeom prst="rect">
            <a:avLst/>
          </a:prstGeom>
        </p:spPr>
      </p:pic>
      <p:sp>
        <p:nvSpPr>
          <p:cNvPr id="5" name="Rubrik 1"/>
          <p:cNvSpPr>
            <a:spLocks noGrp="1"/>
          </p:cNvSpPr>
          <p:nvPr>
            <p:ph type="title" hasCustomPrompt="1"/>
          </p:nvPr>
        </p:nvSpPr>
        <p:spPr>
          <a:xfrm>
            <a:off x="230533" y="897924"/>
            <a:ext cx="8099693" cy="625763"/>
          </a:xfrm>
        </p:spPr>
        <p:txBody>
          <a:bodyPr>
            <a:noAutofit/>
          </a:bodyPr>
          <a:lstStyle>
            <a:lvl1pPr>
              <a:defRPr sz="4000">
                <a:solidFill>
                  <a:schemeClr val="bg1"/>
                </a:solidFill>
              </a:defRPr>
            </a:lvl1pPr>
          </a:lstStyle>
          <a:p>
            <a:r>
              <a:rPr lang="sv-SE" dirty="0"/>
              <a:t>En beskrivande rubrik</a:t>
            </a:r>
          </a:p>
        </p:txBody>
      </p:sp>
      <p:sp>
        <p:nvSpPr>
          <p:cNvPr id="6" name="Platshållare för text 3"/>
          <p:cNvSpPr>
            <a:spLocks noGrp="1"/>
          </p:cNvSpPr>
          <p:nvPr>
            <p:ph type="body" sz="half" idx="2" hasCustomPrompt="1"/>
          </p:nvPr>
        </p:nvSpPr>
        <p:spPr>
          <a:xfrm>
            <a:off x="617711" y="2114579"/>
            <a:ext cx="7158808" cy="3130248"/>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a:t>Text</a:t>
            </a:r>
          </a:p>
        </p:txBody>
      </p:sp>
      <p:sp>
        <p:nvSpPr>
          <p:cNvPr id="7" name="Platshållare för bild 2"/>
          <p:cNvSpPr>
            <a:spLocks noGrp="1"/>
          </p:cNvSpPr>
          <p:nvPr>
            <p:ph type="pic" idx="1"/>
          </p:nvPr>
        </p:nvSpPr>
        <p:spPr>
          <a:xfrm>
            <a:off x="8257994" y="2114579"/>
            <a:ext cx="3384376" cy="313024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Tree>
    <p:extLst>
      <p:ext uri="{BB962C8B-B14F-4D97-AF65-F5344CB8AC3E}">
        <p14:creationId xmlns:p14="http://schemas.microsoft.com/office/powerpoint/2010/main" val="3164075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kel bild med puff">
    <p:spTree>
      <p:nvGrpSpPr>
        <p:cNvPr id="1" name=""/>
        <p:cNvGrpSpPr/>
        <p:nvPr/>
      </p:nvGrpSpPr>
      <p:grpSpPr>
        <a:xfrm>
          <a:off x="0" y="0"/>
          <a:ext cx="0" cy="0"/>
          <a:chOff x="0" y="0"/>
          <a:chExt cx="0" cy="0"/>
        </a:xfrm>
      </p:grpSpPr>
      <p:sp>
        <p:nvSpPr>
          <p:cNvPr id="3" name="Platshållare för text 3"/>
          <p:cNvSpPr>
            <a:spLocks noGrp="1"/>
          </p:cNvSpPr>
          <p:nvPr>
            <p:ph type="body" sz="half" idx="10" hasCustomPrompt="1"/>
          </p:nvPr>
        </p:nvSpPr>
        <p:spPr>
          <a:xfrm>
            <a:off x="331827" y="1638374"/>
            <a:ext cx="7812432" cy="603647"/>
          </a:xfrm>
        </p:spPr>
        <p:txBody>
          <a:bodyPr/>
          <a:lstStyle>
            <a:lvl1pPr marL="0" indent="0">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a:t>Klicka här för att ändra texten</a:t>
            </a: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50603" y="1502784"/>
            <a:ext cx="6927213" cy="5182839"/>
          </a:xfrm>
          <a:prstGeom prst="rect">
            <a:avLst/>
          </a:prstGeom>
        </p:spPr>
      </p:pic>
      <p:sp>
        <p:nvSpPr>
          <p:cNvPr id="8" name="Platshållare för text 7"/>
          <p:cNvSpPr>
            <a:spLocks noGrp="1"/>
          </p:cNvSpPr>
          <p:nvPr>
            <p:ph type="body" sz="quarter" idx="11" hasCustomPrompt="1"/>
          </p:nvPr>
        </p:nvSpPr>
        <p:spPr>
          <a:xfrm rot="20923399">
            <a:off x="8609655" y="3571932"/>
            <a:ext cx="2701209" cy="1864314"/>
          </a:xfrm>
        </p:spPr>
        <p:txBody>
          <a:bodyPr/>
          <a:lstStyle>
            <a:lvl1pPr marL="0" indent="0">
              <a:buNone/>
              <a:defRPr baseline="0">
                <a:latin typeface="Futura-Heavy" panose="020B0A00000000000000" pitchFamily="34" charset="0"/>
              </a:defRPr>
            </a:lvl1pPr>
          </a:lstStyle>
          <a:p>
            <a:pPr lvl="0"/>
            <a:r>
              <a:rPr lang="sv-SE" dirty="0"/>
              <a:t>Skriv din puff här, obs max tre rader!</a:t>
            </a:r>
          </a:p>
        </p:txBody>
      </p:sp>
      <p:sp>
        <p:nvSpPr>
          <p:cNvPr id="9" name="Rubrik 1"/>
          <p:cNvSpPr txBox="1">
            <a:spLocks/>
          </p:cNvSpPr>
          <p:nvPr userDrawn="1"/>
        </p:nvSpPr>
        <p:spPr>
          <a:xfrm>
            <a:off x="331827" y="373989"/>
            <a:ext cx="10515600" cy="1325563"/>
          </a:xfrm>
          <a:prstGeom prst="rect">
            <a:avLst/>
          </a:prstGeom>
        </p:spPr>
        <p:txBody>
          <a:bodyPr vert="horz" lIns="91440" tIns="45720" rIns="91440" bIns="45720" rtlCol="0" anchor="ctr">
            <a:normAutofit/>
          </a:bodyPr>
          <a:lstStyle>
            <a:lvl1pPr algn="l" defTabSz="914354" rtl="0" eaLnBrk="1" latinLnBrk="0" hangingPunct="1">
              <a:lnSpc>
                <a:spcPct val="90000"/>
              </a:lnSpc>
              <a:spcBef>
                <a:spcPct val="0"/>
              </a:spcBef>
              <a:buNone/>
              <a:defRPr sz="4400" kern="1200">
                <a:solidFill>
                  <a:schemeClr val="tx1"/>
                </a:solidFill>
                <a:latin typeface="Source Sans Pro Black" panose="020B0803030403020204" pitchFamily="34" charset="0"/>
                <a:ea typeface="Source Sans Pro Black" panose="020B0803030403020204" pitchFamily="34" charset="0"/>
                <a:cs typeface="+mj-cs"/>
              </a:defRPr>
            </a:lvl1pPr>
          </a:lstStyle>
          <a:p>
            <a:r>
              <a:rPr lang="sv-SE" dirty="0"/>
              <a:t>Klicka här för att ändra rubrik</a:t>
            </a:r>
          </a:p>
        </p:txBody>
      </p:sp>
    </p:spTree>
    <p:extLst>
      <p:ext uri="{BB962C8B-B14F-4D97-AF65-F5344CB8AC3E}">
        <p14:creationId xmlns:p14="http://schemas.microsoft.com/office/powerpoint/2010/main" val="77242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sv-SE" dirty="0"/>
              <a:t>Klicka här för att ändra rubrik</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525027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8"/>
            <a:ext cx="10515600" cy="1325563"/>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838200" y="1825626"/>
            <a:ext cx="10515600" cy="3907911"/>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datum 3"/>
          <p:cNvSpPr txBox="1">
            <a:spLocks/>
          </p:cNvSpPr>
          <p:nvPr userDrawn="1"/>
        </p:nvSpPr>
        <p:spPr>
          <a:xfrm>
            <a:off x="10220325" y="6240148"/>
            <a:ext cx="2743200" cy="365125"/>
          </a:xfrm>
          <a:prstGeom prst="rect">
            <a:avLst/>
          </a:prstGeom>
        </p:spPr>
        <p:txBody>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sz="1800" dirty="0">
              <a:solidFill>
                <a:schemeClr val="bg1"/>
              </a:solidFill>
            </a:endParaRPr>
          </a:p>
        </p:txBody>
      </p:sp>
      <p:pic>
        <p:nvPicPr>
          <p:cNvPr id="4" name="Bildobjekt 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38200" y="5985803"/>
            <a:ext cx="1921476" cy="508689"/>
          </a:xfrm>
          <a:prstGeom prst="rect">
            <a:avLst/>
          </a:prstGeom>
        </p:spPr>
      </p:pic>
    </p:spTree>
    <p:extLst>
      <p:ext uri="{BB962C8B-B14F-4D97-AF65-F5344CB8AC3E}">
        <p14:creationId xmlns:p14="http://schemas.microsoft.com/office/powerpoint/2010/main" val="3925284542"/>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2" r:id="rId3"/>
    <p:sldLayoutId id="2147483668" r:id="rId4"/>
    <p:sldLayoutId id="2147483663" r:id="rId5"/>
    <p:sldLayoutId id="2147483664" r:id="rId6"/>
    <p:sldLayoutId id="2147483666" r:id="rId7"/>
    <p:sldLayoutId id="2147483667" r:id="rId8"/>
    <p:sldLayoutId id="2147483650" r:id="rId9"/>
    <p:sldLayoutId id="2147483651" r:id="rId10"/>
    <p:sldLayoutId id="2147483652" r:id="rId11"/>
    <p:sldLayoutId id="2147483665" r:id="rId12"/>
  </p:sldLayoutIdLst>
  <p:txStyles>
    <p:titleStyle>
      <a:lvl1pPr algn="l" defTabSz="914354" rtl="0" eaLnBrk="1" latinLnBrk="0" hangingPunct="1">
        <a:lnSpc>
          <a:spcPct val="90000"/>
        </a:lnSpc>
        <a:spcBef>
          <a:spcPct val="0"/>
        </a:spcBef>
        <a:buNone/>
        <a:defRPr sz="4400" kern="1200">
          <a:solidFill>
            <a:schemeClr val="tx1"/>
          </a:solidFill>
          <a:latin typeface="Source Sans Pro Black" panose="020B0803030403020204" pitchFamily="34" charset="0"/>
          <a:ea typeface="Source Sans Pro Black" panose="020B0803030403020204" pitchFamily="34" charset="0"/>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Light" panose="020B0403030403020204" pitchFamily="34" charset="0"/>
          <a:ea typeface="Source Sans Pro Light" panose="020B0403030403020204" pitchFamily="34" charset="0"/>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Light" panose="020B0403030403020204" pitchFamily="34" charset="0"/>
          <a:ea typeface="Source Sans Pro Light" panose="020B0403030403020204" pitchFamily="34" charset="0"/>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Light" panose="020B0403030403020204" pitchFamily="34" charset="0"/>
          <a:ea typeface="Source Sans Pro Light" panose="020B0403030403020204" pitchFamily="34" charset="0"/>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Light" panose="020B0403030403020204" pitchFamily="34" charset="0"/>
          <a:ea typeface="Source Sans Pro Light" panose="020B0403030403020204" pitchFamily="34" charset="0"/>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Light" panose="020B0403030403020204" pitchFamily="34" charset="0"/>
          <a:ea typeface="Source Sans Pro Light" panose="020B0403030403020204" pitchFamily="34" charset="0"/>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Företagsklimat 2021</a:t>
            </a:r>
          </a:p>
        </p:txBody>
      </p:sp>
      <p:sp>
        <p:nvSpPr>
          <p:cNvPr id="3" name="Underrubrik 2"/>
          <p:cNvSpPr>
            <a:spLocks noGrp="1"/>
          </p:cNvSpPr>
          <p:nvPr>
            <p:ph type="subTitle" idx="1"/>
          </p:nvPr>
        </p:nvSpPr>
        <p:spPr/>
        <p:txBody>
          <a:bodyPr/>
          <a:lstStyle/>
          <a:p>
            <a:r>
              <a:rPr lang="sv-SE" dirty="0"/>
              <a:t>Presentation av de medborgardialoger och företagsbesök som genomförts oktober 2021 för att kartlägga företagsklimatet i kommunen.</a:t>
            </a:r>
          </a:p>
        </p:txBody>
      </p:sp>
    </p:spTree>
    <p:extLst>
      <p:ext uri="{BB962C8B-B14F-4D97-AF65-F5344CB8AC3E}">
        <p14:creationId xmlns:p14="http://schemas.microsoft.com/office/powerpoint/2010/main" val="3513513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Summering</a:t>
            </a:r>
          </a:p>
        </p:txBody>
      </p:sp>
      <p:sp>
        <p:nvSpPr>
          <p:cNvPr id="3" name="Platshållare för innehåll 2"/>
          <p:cNvSpPr>
            <a:spLocks noGrp="1"/>
          </p:cNvSpPr>
          <p:nvPr>
            <p:ph idx="1"/>
          </p:nvPr>
        </p:nvSpPr>
        <p:spPr/>
        <p:txBody>
          <a:bodyPr/>
          <a:lstStyle/>
          <a:p>
            <a:r>
              <a:rPr lang="sv-SE" dirty="0"/>
              <a:t>Fyra offentliga medborgardialoger.</a:t>
            </a:r>
          </a:p>
          <a:p>
            <a:r>
              <a:rPr lang="sv-SE" dirty="0"/>
              <a:t>Totalt deltog ca 70 deltagare där Ammarnäs var mest besökt med ca 50 deltagare.</a:t>
            </a:r>
          </a:p>
          <a:p>
            <a:r>
              <a:rPr lang="sv-SE" dirty="0"/>
              <a:t>17 enskilda företagsbesök har gjorts.</a:t>
            </a:r>
          </a:p>
          <a:p>
            <a:endParaRPr lang="sv-SE" dirty="0"/>
          </a:p>
        </p:txBody>
      </p:sp>
    </p:spTree>
    <p:extLst>
      <p:ext uri="{BB962C8B-B14F-4D97-AF65-F5344CB8AC3E}">
        <p14:creationId xmlns:p14="http://schemas.microsoft.com/office/powerpoint/2010/main" val="3205854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Ständigt återkommande punkter</a:t>
            </a:r>
          </a:p>
        </p:txBody>
      </p:sp>
      <p:sp>
        <p:nvSpPr>
          <p:cNvPr id="3" name="Platshållare för innehåll 2"/>
          <p:cNvSpPr>
            <a:spLocks noGrp="1"/>
          </p:cNvSpPr>
          <p:nvPr>
            <p:ph idx="1"/>
          </p:nvPr>
        </p:nvSpPr>
        <p:spPr/>
        <p:txBody>
          <a:bodyPr vert="horz" lIns="91440" tIns="45720" rIns="91440" bIns="45720" rtlCol="0" anchor="t">
            <a:normAutofit fontScale="62500" lnSpcReduction="20000"/>
          </a:bodyPr>
          <a:lstStyle/>
          <a:p>
            <a:pPr marL="0" indent="0">
              <a:buNone/>
            </a:pPr>
            <a:r>
              <a:rPr lang="sv-SE" b="1" dirty="0"/>
              <a:t>Tjänstemännens service och bemötande, attityder </a:t>
            </a:r>
          </a:p>
          <a:p>
            <a:pPr marL="227965" indent="-227965" fontAlgn="base"/>
            <a:r>
              <a:rPr lang="sv-SE" dirty="0">
                <a:latin typeface="Source Sans Pro Light"/>
                <a:ea typeface="Source Sans Pro Light"/>
              </a:rPr>
              <a:t>Alla verksamheter är berörda men Tekniska verksamheten specifikt GVA får särskild kritik</a:t>
            </a:r>
          </a:p>
          <a:p>
            <a:pPr marL="685165" lvl="1" indent="-227965"/>
            <a:r>
              <a:rPr lang="sv-SE" dirty="0">
                <a:latin typeface="Source Sans Pro Light"/>
                <a:ea typeface="Source Sans Pro Light"/>
              </a:rPr>
              <a:t>Företag upplever att tjänstepersoner är svår att nå, att man lovar mer än man kan leverera, attityden är dålig och en ovilja att se nya lösningar</a:t>
            </a:r>
            <a:endParaRPr lang="sv-SE" dirty="0"/>
          </a:p>
          <a:p>
            <a:pPr marL="457200" lvl="1" indent="0" fontAlgn="base">
              <a:buNone/>
            </a:pPr>
            <a:endParaRPr lang="sv-SE" dirty="0"/>
          </a:p>
          <a:p>
            <a:pPr marL="0" lvl="0" indent="0" fontAlgn="base">
              <a:buNone/>
            </a:pPr>
            <a:endParaRPr lang="sv-SE" dirty="0"/>
          </a:p>
          <a:p>
            <a:pPr marL="0" lvl="0" indent="0" fontAlgn="base">
              <a:buNone/>
            </a:pPr>
            <a:r>
              <a:rPr lang="sv-SE" b="1" dirty="0"/>
              <a:t>Bredband Ammarnäs, Blattnicksele, Gargnäs </a:t>
            </a:r>
          </a:p>
          <a:p>
            <a:pPr marL="227965" indent="-227965" fontAlgn="base"/>
            <a:r>
              <a:rPr lang="sv-SE" dirty="0">
                <a:latin typeface="Source Sans Pro Light"/>
                <a:ea typeface="Source Sans Pro Light"/>
              </a:rPr>
              <a:t>Dålig information, allt för få inkopplingar och att det tar för lång tid från grävning till inkoppling.</a:t>
            </a:r>
          </a:p>
          <a:p>
            <a:pPr marL="0" lvl="0" indent="0" fontAlgn="base">
              <a:buNone/>
            </a:pPr>
            <a:endParaRPr lang="sv-SE" dirty="0"/>
          </a:p>
          <a:p>
            <a:pPr marL="0" indent="0" fontAlgn="base">
              <a:buNone/>
            </a:pPr>
            <a:endParaRPr lang="sv-SE" dirty="0"/>
          </a:p>
          <a:p>
            <a:pPr marL="0" lvl="0" indent="0" fontAlgn="base">
              <a:buNone/>
            </a:pPr>
            <a:r>
              <a:rPr lang="sv-SE" b="1" dirty="0"/>
              <a:t>Sophantering i Ammarnäs </a:t>
            </a:r>
          </a:p>
          <a:p>
            <a:pPr marL="227965" indent="-227965"/>
            <a:r>
              <a:rPr lang="sv-SE" dirty="0"/>
              <a:t>Stor och viktig fråga där Destination Ammarnäs bjuder in tjänsteperson inom kommun för vidare dialog. </a:t>
            </a:r>
          </a:p>
        </p:txBody>
      </p:sp>
    </p:spTree>
    <p:extLst>
      <p:ext uri="{BB962C8B-B14F-4D97-AF65-F5344CB8AC3E}">
        <p14:creationId xmlns:p14="http://schemas.microsoft.com/office/powerpoint/2010/main" val="2822371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Övriga punkter</a:t>
            </a:r>
          </a:p>
        </p:txBody>
      </p:sp>
      <p:sp>
        <p:nvSpPr>
          <p:cNvPr id="3" name="Platshållare för innehåll 2"/>
          <p:cNvSpPr>
            <a:spLocks noGrp="1"/>
          </p:cNvSpPr>
          <p:nvPr>
            <p:ph idx="1"/>
          </p:nvPr>
        </p:nvSpPr>
        <p:spPr/>
        <p:txBody>
          <a:bodyPr vert="horz" lIns="91440" tIns="45720" rIns="91440" bIns="45720" rtlCol="0" anchor="t">
            <a:normAutofit fontScale="55000" lnSpcReduction="20000"/>
          </a:bodyPr>
          <a:lstStyle/>
          <a:p>
            <a:pPr marL="227965" indent="-227965" fontAlgn="base"/>
            <a:r>
              <a:rPr lang="sv-SE" dirty="0">
                <a:latin typeface="Source Sans Pro Light"/>
                <a:ea typeface="Source Sans Pro Light"/>
              </a:rPr>
              <a:t>Gatljusen i </a:t>
            </a:r>
            <a:r>
              <a:rPr lang="sv-SE" dirty="0" err="1">
                <a:latin typeface="Source Sans Pro Light"/>
                <a:ea typeface="Source Sans Pro Light"/>
              </a:rPr>
              <a:t>Gargnäs</a:t>
            </a:r>
            <a:r>
              <a:rPr lang="sv-SE" dirty="0">
                <a:latin typeface="Source Sans Pro Light"/>
                <a:ea typeface="Source Sans Pro Light"/>
              </a:rPr>
              <a:t> men även påverkas i andra delar av kommunen. Frustration när dem lyser när dem inte ska och inte lyser när dem ska.  </a:t>
            </a:r>
          </a:p>
          <a:p>
            <a:pPr marL="227965" lvl="0" indent="-227965" fontAlgn="base"/>
            <a:r>
              <a:rPr lang="sv-SE" dirty="0"/>
              <a:t>Politikernas attityder dålig, behövs öka på deras kunskap kring företag och dess betydelse i samhället. Stort glapp mellan företagens svar och politikernas svar. </a:t>
            </a:r>
          </a:p>
          <a:p>
            <a:pPr marL="227965" lvl="0" indent="-227965" fontAlgn="base"/>
            <a:r>
              <a:rPr lang="sv-SE" dirty="0">
                <a:latin typeface="Source Sans Pro Light"/>
                <a:ea typeface="Source Sans Pro Light"/>
              </a:rPr>
              <a:t>Uppföljning av avtal efter upphandling är låg ex. Miljökrav på maskiner som inte efterlevs. Kompetensbehovet är stort men svårt utifrån att många små företag som är sårbar om en anställd blir hemma </a:t>
            </a:r>
            <a:r>
              <a:rPr lang="sv-SE" dirty="0" err="1">
                <a:latin typeface="Source Sans Pro Light"/>
                <a:ea typeface="Source Sans Pro Light"/>
              </a:rPr>
              <a:t>pga</a:t>
            </a:r>
            <a:r>
              <a:rPr lang="sv-SE" dirty="0">
                <a:latin typeface="Source Sans Pro Light"/>
                <a:ea typeface="Source Sans Pro Light"/>
              </a:rPr>
              <a:t> VAB.  </a:t>
            </a:r>
          </a:p>
          <a:p>
            <a:pPr marL="227965" lvl="0" indent="-227965" fontAlgn="base"/>
            <a:r>
              <a:rPr lang="sv-SE" dirty="0"/>
              <a:t>Bank/finansieringsbehov är stort </a:t>
            </a:r>
          </a:p>
          <a:p>
            <a:pPr marL="227965" lvl="0" indent="-227965" fontAlgn="base"/>
            <a:r>
              <a:rPr lang="sv-SE" dirty="0"/>
              <a:t>Stärka samverkan mellan företagen, öka engagemanget!  Företagsgala </a:t>
            </a:r>
          </a:p>
          <a:p>
            <a:pPr marL="227965" indent="-227965" fontAlgn="base"/>
            <a:r>
              <a:rPr lang="sv-SE" dirty="0">
                <a:latin typeface="Source Sans Pro Light"/>
                <a:ea typeface="Source Sans Pro Light"/>
              </a:rPr>
              <a:t>Företagsklimatet påverkas av hela samhället, allt från skola, fritidsaktiviteter, skolan har stor betydelse i varför man väljer en plats att bo på. </a:t>
            </a:r>
          </a:p>
          <a:p>
            <a:pPr marL="227965" lvl="0" indent="-227965" fontAlgn="base"/>
            <a:r>
              <a:rPr lang="sv-SE" dirty="0"/>
              <a:t>Jobba bort Jantelagen, stärka allmänhetens attityd till företagandet. </a:t>
            </a:r>
          </a:p>
          <a:p>
            <a:pPr marL="227965" indent="-227965" fontAlgn="base"/>
            <a:r>
              <a:rPr lang="sv-SE" dirty="0">
                <a:latin typeface="Source Sans Pro Light"/>
                <a:ea typeface="Source Sans Pro Light"/>
              </a:rPr>
              <a:t>Avsaknad av industrilokaler i </a:t>
            </a:r>
            <a:r>
              <a:rPr lang="sv-SE" dirty="0" err="1">
                <a:latin typeface="Source Sans Pro Light"/>
                <a:ea typeface="Source Sans Pro Light"/>
              </a:rPr>
              <a:t>Ammarnäs</a:t>
            </a:r>
            <a:r>
              <a:rPr lang="sv-SE" dirty="0">
                <a:latin typeface="Source Sans Pro Light"/>
                <a:ea typeface="Source Sans Pro Light"/>
              </a:rPr>
              <a:t> och </a:t>
            </a:r>
            <a:r>
              <a:rPr lang="sv-SE" dirty="0" err="1">
                <a:latin typeface="Source Sans Pro Light"/>
                <a:ea typeface="Source Sans Pro Light"/>
              </a:rPr>
              <a:t>Blattnicksele</a:t>
            </a:r>
            <a:r>
              <a:rPr lang="sv-SE" dirty="0">
                <a:latin typeface="Source Sans Pro Light"/>
                <a:ea typeface="Source Sans Pro Light"/>
              </a:rPr>
              <a:t> och privatbostäder i </a:t>
            </a:r>
            <a:r>
              <a:rPr lang="sv-SE" dirty="0" err="1">
                <a:latin typeface="Source Sans Pro Light"/>
                <a:ea typeface="Source Sans Pro Light"/>
              </a:rPr>
              <a:t>AmmarnäsBehov</a:t>
            </a:r>
            <a:r>
              <a:rPr lang="sv-SE" dirty="0">
                <a:latin typeface="Source Sans Pro Light"/>
                <a:ea typeface="Source Sans Pro Light"/>
              </a:rPr>
              <a:t> av bättre kommunikation </a:t>
            </a:r>
            <a:r>
              <a:rPr lang="sv-SE" dirty="0" err="1">
                <a:latin typeface="Source Sans Pro Light"/>
                <a:ea typeface="Source Sans Pro Light"/>
              </a:rPr>
              <a:t>tor</a:t>
            </a:r>
            <a:r>
              <a:rPr lang="sv-SE" dirty="0">
                <a:latin typeface="Source Sans Pro Light"/>
                <a:ea typeface="Source Sans Pro Light"/>
              </a:rPr>
              <a:t> </a:t>
            </a:r>
            <a:r>
              <a:rPr lang="sv-SE" dirty="0" err="1">
                <a:latin typeface="Source Sans Pro Light"/>
                <a:ea typeface="Source Sans Pro Light"/>
              </a:rPr>
              <a:t>Ammarnäs</a:t>
            </a:r>
            <a:endParaRPr lang="sv-SE" dirty="0">
              <a:latin typeface="Source Sans Pro Light"/>
              <a:ea typeface="Source Sans Pro Light"/>
            </a:endParaRPr>
          </a:p>
          <a:p>
            <a:pPr marL="227965" indent="-227965" fontAlgn="base"/>
            <a:r>
              <a:rPr lang="sv-SE" dirty="0">
                <a:latin typeface="Source Sans Pro Light"/>
                <a:ea typeface="Source Sans Pro Light"/>
              </a:rPr>
              <a:t>Lokal turistbyrå/säljande byrå i </a:t>
            </a:r>
            <a:r>
              <a:rPr lang="sv-SE" dirty="0" err="1">
                <a:latin typeface="Source Sans Pro Light"/>
                <a:ea typeface="Source Sans Pro Light"/>
              </a:rPr>
              <a:t>Ammarnäs</a:t>
            </a:r>
            <a:r>
              <a:rPr lang="sv-SE" dirty="0">
                <a:latin typeface="Source Sans Pro Light"/>
                <a:ea typeface="Source Sans Pro Light"/>
              </a:rPr>
              <a:t> för att stärka besöksnäringen(nuvarande upphandling styr </a:t>
            </a:r>
            <a:r>
              <a:rPr lang="sv-SE" dirty="0" err="1">
                <a:latin typeface="Source Sans Pro Light"/>
                <a:ea typeface="Source Sans Pro Light"/>
              </a:rPr>
              <a:t>visitorcenter</a:t>
            </a:r>
            <a:r>
              <a:rPr lang="sv-SE" dirty="0">
                <a:latin typeface="Source Sans Pro Light"/>
                <a:ea typeface="Source Sans Pro Light"/>
              </a:rPr>
              <a:t> tjänst idag)</a:t>
            </a:r>
          </a:p>
          <a:p>
            <a:pPr marL="227965" indent="-227965"/>
            <a:r>
              <a:rPr lang="sv-SE" dirty="0">
                <a:latin typeface="Source Sans Pro Light"/>
                <a:ea typeface="Source Sans Pro Light"/>
              </a:rPr>
              <a:t>Medborgare slutar engagera sig i utvecklingen om man inte blir lyssnad på.   </a:t>
            </a:r>
          </a:p>
        </p:txBody>
      </p:sp>
    </p:spTree>
    <p:extLst>
      <p:ext uri="{BB962C8B-B14F-4D97-AF65-F5344CB8AC3E}">
        <p14:creationId xmlns:p14="http://schemas.microsoft.com/office/powerpoint/2010/main" val="1174832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Utvärdering av upplägget företagsklimatsturné</a:t>
            </a:r>
          </a:p>
        </p:txBody>
      </p:sp>
      <p:sp>
        <p:nvSpPr>
          <p:cNvPr id="3" name="Platshållare för innehåll 2"/>
          <p:cNvSpPr>
            <a:spLocks noGrp="1"/>
          </p:cNvSpPr>
          <p:nvPr>
            <p:ph idx="1"/>
          </p:nvPr>
        </p:nvSpPr>
        <p:spPr/>
        <p:txBody>
          <a:bodyPr>
            <a:normAutofit fontScale="85000" lnSpcReduction="20000"/>
          </a:bodyPr>
          <a:lstStyle/>
          <a:p>
            <a:pPr fontAlgn="base"/>
            <a:r>
              <a:rPr lang="sv-SE" dirty="0"/>
              <a:t>Besök ute i noderna är effektivt </a:t>
            </a:r>
          </a:p>
          <a:p>
            <a:pPr fontAlgn="base"/>
            <a:r>
              <a:rPr lang="sv-SE" dirty="0"/>
              <a:t>Medborgardrivna träffar och inte fokus på företagsklimatet för att få fler att komma. Frågorna som tas upp är ändå kopplat till företagsklimatet även om det inte är själva temat för inbjudningarna. </a:t>
            </a:r>
          </a:p>
          <a:p>
            <a:pPr fontAlgn="base"/>
            <a:r>
              <a:rPr lang="sv-SE" dirty="0"/>
              <a:t>Företagsbesöken har varit väldigt bra och uppskattade </a:t>
            </a:r>
          </a:p>
          <a:p>
            <a:pPr fontAlgn="base"/>
            <a:r>
              <a:rPr lang="sv-SE" dirty="0"/>
              <a:t>Viktigt att finnas där, även om det framförs kritik så uppskattas det mycket att vi dyker upp, medborgarna blir sedd, hörd och bekräftad. </a:t>
            </a:r>
          </a:p>
          <a:p>
            <a:pPr fontAlgn="base"/>
            <a:r>
              <a:rPr lang="sv-SE" dirty="0"/>
              <a:t>När vi är ute i kommunen och möter medborgarna sätter vi igång processer, möjlighet att träffa medborgare och hindren att kontakta oss längre fram blir lägre. </a:t>
            </a:r>
          </a:p>
          <a:p>
            <a:pPr fontAlgn="base"/>
            <a:r>
              <a:rPr lang="sv-SE" dirty="0"/>
              <a:t>Viktigt att annonsera och visa upp att vi är ute och träffar medborgare. </a:t>
            </a:r>
          </a:p>
          <a:p>
            <a:endParaRPr lang="sv-SE" dirty="0"/>
          </a:p>
        </p:txBody>
      </p:sp>
    </p:spTree>
    <p:extLst>
      <p:ext uri="{BB962C8B-B14F-4D97-AF65-F5344CB8AC3E}">
        <p14:creationId xmlns:p14="http://schemas.microsoft.com/office/powerpoint/2010/main" val="3511024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Lösningar/åtgärdsplan</a:t>
            </a:r>
          </a:p>
        </p:txBody>
      </p:sp>
      <p:sp>
        <p:nvSpPr>
          <p:cNvPr id="3" name="Platshållare för innehåll 2"/>
          <p:cNvSpPr>
            <a:spLocks noGrp="1"/>
          </p:cNvSpPr>
          <p:nvPr>
            <p:ph idx="1"/>
          </p:nvPr>
        </p:nvSpPr>
        <p:spPr/>
        <p:txBody>
          <a:bodyPr vert="horz" lIns="91440" tIns="45720" rIns="91440" bIns="45720" rtlCol="0" anchor="t">
            <a:normAutofit fontScale="55000" lnSpcReduction="20000"/>
          </a:bodyPr>
          <a:lstStyle/>
          <a:p>
            <a:pPr marL="227965" indent="-227965"/>
            <a:r>
              <a:rPr lang="sv-SE" dirty="0">
                <a:latin typeface="Source Sans Pro Light"/>
                <a:ea typeface="Source Sans Pro Light"/>
              </a:rPr>
              <a:t>Ser över rutiner för svar när medborgare kontaktar verksamheterna exempelvis inkomna synpunkter, mail och telefonmeddelande.</a:t>
            </a:r>
            <a:endParaRPr lang="sv-SE" dirty="0"/>
          </a:p>
          <a:p>
            <a:pPr marL="227965" indent="-227965"/>
            <a:r>
              <a:rPr lang="sv-SE" dirty="0">
                <a:latin typeface="Source Sans Pro Light"/>
                <a:ea typeface="Source Sans Pro Light"/>
              </a:rPr>
              <a:t>Renhållningsgrupp i </a:t>
            </a:r>
            <a:r>
              <a:rPr lang="sv-SE" dirty="0" err="1">
                <a:latin typeface="Source Sans Pro Light"/>
                <a:ea typeface="Source Sans Pro Light"/>
              </a:rPr>
              <a:t>Ammarnäs</a:t>
            </a:r>
            <a:r>
              <a:rPr lang="sv-SE" dirty="0">
                <a:latin typeface="Source Sans Pro Light"/>
                <a:ea typeface="Source Sans Pro Light"/>
              </a:rPr>
              <a:t> startas för tätare dialog, åtgärder och ökad förståelse för olikas ansvar. Gruppen består av representanter från Sorsele kommun, näringslivet och destination Ammarnäs. </a:t>
            </a:r>
            <a:endParaRPr lang="sv-SE" dirty="0"/>
          </a:p>
          <a:p>
            <a:pPr marL="227965" indent="-227965"/>
            <a:r>
              <a:rPr lang="sv-SE" dirty="0">
                <a:latin typeface="Source Sans Pro Light"/>
                <a:ea typeface="Source Sans Pro Light"/>
              </a:rPr>
              <a:t>En systematisk kommunikation från verksamheterna, specifikt särskilt utpekade enheter, till medborgarna ses över och tydliggörs. IT-verksamheten gör en månatlig information om bredband till medborgare under högsäsongen, tekniska tar fram en kommunikationsplan för verksamheten.</a:t>
            </a:r>
            <a:endParaRPr lang="sv-SE" dirty="0" err="1"/>
          </a:p>
          <a:p>
            <a:pPr marL="227965" indent="-227965"/>
            <a:r>
              <a:rPr lang="sv-SE" dirty="0">
                <a:latin typeface="Source Sans Pro Light"/>
                <a:ea typeface="Source Sans Pro Light"/>
              </a:rPr>
              <a:t>Utbildning i bemötande och attityd för politiker och tjänstepersoner.</a:t>
            </a:r>
            <a:endParaRPr lang="sv-SE" dirty="0"/>
          </a:p>
          <a:p>
            <a:pPr marL="227965" indent="-227965"/>
            <a:r>
              <a:rPr lang="sv-SE" dirty="0">
                <a:latin typeface="Source Sans Pro Light"/>
                <a:ea typeface="Source Sans Pro Light"/>
              </a:rPr>
              <a:t>Efter nytt val, vart fjärde år, utbildas politiker och tjänsteperson i företagens betydelse för en kommun.</a:t>
            </a:r>
            <a:endParaRPr lang="sv-SE" dirty="0"/>
          </a:p>
          <a:p>
            <a:pPr marL="227965" indent="-227965"/>
            <a:r>
              <a:rPr lang="sv-SE" dirty="0">
                <a:latin typeface="Source Sans Pro Light"/>
                <a:ea typeface="Source Sans Pro Light"/>
              </a:rPr>
              <a:t>Sprida möjlighet för medborgare och företagare att lämna synpunkter, beröm och klagomål via hemsidan sorsele.se. </a:t>
            </a:r>
          </a:p>
          <a:p>
            <a:pPr marL="227965" indent="-227965"/>
            <a:r>
              <a:rPr lang="sv-SE" dirty="0">
                <a:latin typeface="Source Sans Pro Light"/>
                <a:ea typeface="Source Sans Pro Light"/>
              </a:rPr>
              <a:t>Öka samverkan mellan företag genom fler mötesplatser och företagsfest/företagsgala.</a:t>
            </a:r>
          </a:p>
          <a:p>
            <a:pPr marL="227965" indent="-227965"/>
            <a:r>
              <a:rPr lang="sv-SE" dirty="0">
                <a:latin typeface="Source Sans Pro Light"/>
                <a:ea typeface="Source Sans Pro Light"/>
              </a:rPr>
              <a:t>Översyn av interna upphandlings-/inköpsprocessen kommer att göras men ej klart när.</a:t>
            </a:r>
          </a:p>
          <a:p>
            <a:pPr marL="227965" indent="-227965"/>
            <a:r>
              <a:rPr lang="sv-SE" dirty="0">
                <a:latin typeface="Source Sans Pro Light"/>
                <a:ea typeface="Source Sans Pro Light"/>
              </a:rPr>
              <a:t>Översyn av industrimark kommer att påbörjas men ej klart när.</a:t>
            </a:r>
          </a:p>
          <a:p>
            <a:pPr marL="227965" indent="-227965"/>
            <a:r>
              <a:rPr lang="sv-SE" dirty="0">
                <a:latin typeface="Source Sans Pro Light"/>
                <a:ea typeface="Source Sans Pro Light"/>
              </a:rPr>
              <a:t>En översyn av gatljus kommer att göras under 2022. Felanmälningar som inkommit, vad som ej är åtgärdat och hur dessa ska hanteras.</a:t>
            </a:r>
          </a:p>
          <a:p>
            <a:pPr marL="227965" indent="-227965"/>
            <a:endParaRPr lang="sv-SE" dirty="0"/>
          </a:p>
          <a:p>
            <a:pPr marL="227965" indent="-227965"/>
            <a:endParaRPr lang="sv-SE" dirty="0"/>
          </a:p>
          <a:p>
            <a:pPr marL="227965" indent="-227965"/>
            <a:endParaRPr lang="sv-SE" dirty="0"/>
          </a:p>
          <a:p>
            <a:pPr marL="227965" indent="-227965"/>
            <a:endParaRPr lang="sv-SE" dirty="0"/>
          </a:p>
          <a:p>
            <a:pPr marL="227965" indent="-227965"/>
            <a:endParaRPr lang="sv-SE" dirty="0"/>
          </a:p>
        </p:txBody>
      </p:sp>
    </p:spTree>
    <p:extLst>
      <p:ext uri="{BB962C8B-B14F-4D97-AF65-F5344CB8AC3E}">
        <p14:creationId xmlns:p14="http://schemas.microsoft.com/office/powerpoint/2010/main" val="3158830907"/>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73500EB0-D8EF-4685-8127-566640575205}" vid="{3C03362B-733F-49A2-9CC1-31E4BF827C1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F4854FD427B8A47A475C46D8ABC3B07" ma:contentTypeVersion="9" ma:contentTypeDescription="Skapa ett nytt dokument." ma:contentTypeScope="" ma:versionID="aa6166586464edd796b7da80d1cdb8b4">
  <xsd:schema xmlns:xsd="http://www.w3.org/2001/XMLSchema" xmlns:xs="http://www.w3.org/2001/XMLSchema" xmlns:p="http://schemas.microsoft.com/office/2006/metadata/properties" xmlns:ns2="8e4c4032-b889-4ec9-b720-19ca06268f83" xmlns:ns3="2ba6905c-93c2-43f1-9eec-4acaec78debc" targetNamespace="http://schemas.microsoft.com/office/2006/metadata/properties" ma:root="true" ma:fieldsID="03533b1d8c2aa3ff3ce03e83d88f0ba3" ns2:_="" ns3:_="">
    <xsd:import namespace="8e4c4032-b889-4ec9-b720-19ca06268f83"/>
    <xsd:import namespace="2ba6905c-93c2-43f1-9eec-4acaec78deb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4c4032-b889-4ec9-b720-19ca06268f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ba6905c-93c2-43f1-9eec-4acaec78debc" elementFormDefault="qualified">
    <xsd:import namespace="http://schemas.microsoft.com/office/2006/documentManagement/types"/>
    <xsd:import namespace="http://schemas.microsoft.com/office/infopath/2007/PartnerControls"/>
    <xsd:element name="SharedWithUsers" ma:index="15"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EC66633-3ACC-4650-B6BC-E9B0D9FC6B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4c4032-b889-4ec9-b720-19ca06268f83"/>
    <ds:schemaRef ds:uri="2ba6905c-93c2-43f1-9eec-4acaec78de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42D7B61-1BF4-4BAE-8F54-F57EC5EA3152}">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BC6598F6-0853-45FD-9EFA-FA9730F491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Presentationsmall</Template>
  <TotalTime>18</TotalTime>
  <Words>679</Words>
  <Application>Microsoft Office PowerPoint</Application>
  <PresentationFormat>Bredbild</PresentationFormat>
  <Paragraphs>48</Paragraphs>
  <Slides>6</Slides>
  <Notes>0</Notes>
  <HiddenSlides>0</HiddenSlides>
  <MMClips>0</MMClips>
  <ScaleCrop>false</ScaleCrop>
  <HeadingPairs>
    <vt:vector size="4" baseType="variant">
      <vt:variant>
        <vt:lpstr>Tema</vt:lpstr>
      </vt:variant>
      <vt:variant>
        <vt:i4>1</vt:i4>
      </vt:variant>
      <vt:variant>
        <vt:lpstr>Bildrubriker</vt:lpstr>
      </vt:variant>
      <vt:variant>
        <vt:i4>6</vt:i4>
      </vt:variant>
    </vt:vector>
  </HeadingPairs>
  <TitlesOfParts>
    <vt:vector size="7" baseType="lpstr">
      <vt:lpstr>Office-tema</vt:lpstr>
      <vt:lpstr>Företagsklimat 2021</vt:lpstr>
      <vt:lpstr>Summering</vt:lpstr>
      <vt:lpstr>Ständigt återkommande punkter</vt:lpstr>
      <vt:lpstr>Övriga punkter</vt:lpstr>
      <vt:lpstr>Utvärdering av upplägget företagsklimatsturné</vt:lpstr>
      <vt:lpstr>Lösningar/åtgärdsplan</vt:lpstr>
    </vt:vector>
  </TitlesOfParts>
  <Company>Sorsele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Företagsklimat 2021</dc:title>
  <dc:creator>Erika Hjukström</dc:creator>
  <cp:lastModifiedBy>Erika Hjukström</cp:lastModifiedBy>
  <cp:revision>174</cp:revision>
  <dcterms:created xsi:type="dcterms:W3CDTF">2021-11-02T19:20:48Z</dcterms:created>
  <dcterms:modified xsi:type="dcterms:W3CDTF">2021-12-16T15:09:42Z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0x010100FF4854FD427B8A47A475C46D8ABC3B07</vt:lpwstr>
  </property>
</Properties>
</file>